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89750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612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9" cy="50093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9" cy="50093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9B21B3EE-A6CC-46D4-A07A-A78689F2F0E6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10150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6" y="4758890"/>
            <a:ext cx="5511800" cy="4508421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5559" cy="500936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597" y="9516039"/>
            <a:ext cx="2985559" cy="500936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DA7043DC-E482-4196-8F15-09C25A5D40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897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smtClean="0"/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7043DC-E482-4196-8F15-09C25A5D40D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7212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90E2C-D673-47CB-B7B6-02043D9825B7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145C1-028B-4CEC-A9DA-EBBBE28EF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039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90E2C-D673-47CB-B7B6-02043D9825B7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145C1-028B-4CEC-A9DA-EBBBE28EF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9861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90E2C-D673-47CB-B7B6-02043D9825B7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145C1-028B-4CEC-A9DA-EBBBE28EF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235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90E2C-D673-47CB-B7B6-02043D9825B7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145C1-028B-4CEC-A9DA-EBBBE28EF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349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90E2C-D673-47CB-B7B6-02043D9825B7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145C1-028B-4CEC-A9DA-EBBBE28EF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429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90E2C-D673-47CB-B7B6-02043D9825B7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145C1-028B-4CEC-A9DA-EBBBE28EF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663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90E2C-D673-47CB-B7B6-02043D9825B7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145C1-028B-4CEC-A9DA-EBBBE28EF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552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90E2C-D673-47CB-B7B6-02043D9825B7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145C1-028B-4CEC-A9DA-EBBBE28EF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960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90E2C-D673-47CB-B7B6-02043D9825B7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145C1-028B-4CEC-A9DA-EBBBE28EF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052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90E2C-D673-47CB-B7B6-02043D9825B7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145C1-028B-4CEC-A9DA-EBBBE28EF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059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90E2C-D673-47CB-B7B6-02043D9825B7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145C1-028B-4CEC-A9DA-EBBBE28EF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984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90E2C-D673-47CB-B7B6-02043D9825B7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145C1-028B-4CEC-A9DA-EBBBE28EF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2848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712968" cy="1459543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rgbClr val="00B050"/>
                </a:solidFill>
                <a:latin typeface="Comic Sans MS" pitchFamily="66" charset="0"/>
              </a:rPr>
              <a:t>October </a:t>
            </a:r>
            <a:r>
              <a:rPr lang="en-GB" b="1" dirty="0" smtClean="0">
                <a:solidFill>
                  <a:srgbClr val="00B050"/>
                </a:solidFill>
                <a:latin typeface="Comic Sans MS" pitchFamily="66" charset="0"/>
              </a:rPr>
              <a:t>Holiday Programme 2023  </a:t>
            </a:r>
            <a:endParaRPr lang="en-GB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2599198"/>
              </p:ext>
            </p:extLst>
          </p:nvPr>
        </p:nvGraphicFramePr>
        <p:xfrm>
          <a:off x="0" y="2132857"/>
          <a:ext cx="9144000" cy="47383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08539"/>
                <a:gridCol w="5435461"/>
              </a:tblGrid>
              <a:tr h="9647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omic Sans MS"/>
                          <a:ea typeface="Times New Roman"/>
                        </a:rPr>
                        <a:t>Friday 13</a:t>
                      </a:r>
                      <a:r>
                        <a:rPr lang="en-GB" sz="1600" b="1" baseline="300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omic Sans MS"/>
                          <a:ea typeface="Times New Roman"/>
                        </a:rPr>
                        <a:t>th</a:t>
                      </a:r>
                      <a:r>
                        <a:rPr lang="en-GB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omic Sans MS"/>
                          <a:ea typeface="Times New Roman"/>
                        </a:rPr>
                        <a:t> October 2023</a:t>
                      </a:r>
                      <a:endParaRPr lang="en-GB" sz="1200" b="1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omic Sans MS"/>
                          <a:ea typeface="Times New Roman"/>
                        </a:rPr>
                        <a:t> </a:t>
                      </a:r>
                      <a:endParaRPr lang="en-GB" sz="1200" b="1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C00000"/>
                          </a:solidFill>
                          <a:effectLst/>
                          <a:latin typeface="Comic Sans MS"/>
                          <a:ea typeface="Times New Roman"/>
                        </a:rPr>
                        <a:t>Outdoor Play, Gym Hall, Arts &amp; Crafts</a:t>
                      </a:r>
                      <a:endParaRPr lang="en-GB" sz="12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C00000"/>
                          </a:solidFill>
                          <a:effectLst/>
                          <a:latin typeface="Comic Sans MS"/>
                          <a:ea typeface="Times New Roman"/>
                        </a:rPr>
                        <a:t>Movie Afternoon</a:t>
                      </a:r>
                      <a:endParaRPr lang="en-GB" sz="12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9508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omic Sans MS"/>
                          <a:ea typeface="Times New Roman"/>
                        </a:rPr>
                        <a:t>Monday 16</a:t>
                      </a:r>
                      <a:r>
                        <a:rPr lang="en-GB" sz="1600" b="1" baseline="300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omic Sans MS"/>
                          <a:ea typeface="Times New Roman"/>
                        </a:rPr>
                        <a:t>th</a:t>
                      </a:r>
                      <a:r>
                        <a:rPr lang="en-GB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omic Sans MS"/>
                          <a:ea typeface="Times New Roman"/>
                        </a:rPr>
                        <a:t> October 2023</a:t>
                      </a:r>
                      <a:endParaRPr lang="en-GB" sz="1200" b="1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C00000"/>
                          </a:solidFill>
                          <a:effectLst/>
                          <a:latin typeface="Comic Sans MS"/>
                          <a:ea typeface="Times New Roman"/>
                        </a:rPr>
                        <a:t>PS4, X-Box 360, Nintendo Switch</a:t>
                      </a:r>
                      <a:endParaRPr lang="en-GB" sz="12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C00000"/>
                          </a:solidFill>
                          <a:effectLst/>
                          <a:latin typeface="Comic Sans MS"/>
                          <a:ea typeface="Times New Roman"/>
                        </a:rPr>
                        <a:t>Arts &amp; Crafts, Outdoor </a:t>
                      </a:r>
                      <a:r>
                        <a:rPr lang="en-GB" sz="2000" dirty="0" smtClean="0">
                          <a:solidFill>
                            <a:srgbClr val="C00000"/>
                          </a:solidFill>
                          <a:effectLst/>
                          <a:latin typeface="Comic Sans MS"/>
                          <a:ea typeface="Times New Roman"/>
                        </a:rPr>
                        <a:t>Play         </a:t>
                      </a:r>
                      <a:endParaRPr lang="en-GB" sz="12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713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omic Sans MS"/>
                          <a:ea typeface="Times New Roman"/>
                        </a:rPr>
                        <a:t>Tuesday 17</a:t>
                      </a:r>
                      <a:r>
                        <a:rPr lang="en-GB" sz="1600" b="1" baseline="300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omic Sans MS"/>
                          <a:ea typeface="Times New Roman"/>
                        </a:rPr>
                        <a:t>th</a:t>
                      </a:r>
                      <a:r>
                        <a:rPr lang="en-GB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omic Sans MS"/>
                          <a:ea typeface="Times New Roman"/>
                        </a:rPr>
                        <a:t> October 2023      </a:t>
                      </a:r>
                      <a:endParaRPr lang="en-GB" sz="1200" b="1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C00000"/>
                          </a:solidFill>
                          <a:effectLst/>
                          <a:latin typeface="Comic Sans MS"/>
                          <a:ea typeface="Times New Roman"/>
                        </a:rPr>
                        <a:t>Cinema</a:t>
                      </a:r>
                      <a:endParaRPr lang="en-GB" sz="12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solidFill>
                            <a:srgbClr val="C00000"/>
                          </a:solidFill>
                          <a:effectLst/>
                          <a:latin typeface="Comic Sans MS"/>
                          <a:ea typeface="Times New Roman"/>
                        </a:rPr>
                        <a:t>Vue</a:t>
                      </a:r>
                      <a:r>
                        <a:rPr lang="en-GB" sz="2000" dirty="0">
                          <a:solidFill>
                            <a:srgbClr val="C00000"/>
                          </a:solidFill>
                          <a:effectLst/>
                          <a:latin typeface="Comic Sans MS"/>
                          <a:ea typeface="Times New Roman"/>
                        </a:rPr>
                        <a:t> Glasgow Fort</a:t>
                      </a:r>
                      <a:endParaRPr lang="en-GB" sz="12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236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omic Sans MS"/>
                          <a:ea typeface="Times New Roman"/>
                        </a:rPr>
                        <a:t>Wednesday 18th October 2023          </a:t>
                      </a:r>
                      <a:endParaRPr lang="en-GB" sz="1200" b="1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C00000"/>
                          </a:solidFill>
                          <a:effectLst/>
                          <a:latin typeface="Comic Sans MS"/>
                          <a:ea typeface="Times New Roman"/>
                        </a:rPr>
                        <a:t>Making </a:t>
                      </a:r>
                      <a:r>
                        <a:rPr lang="en-GB" sz="2000" dirty="0" err="1">
                          <a:solidFill>
                            <a:srgbClr val="C00000"/>
                          </a:solidFill>
                          <a:effectLst/>
                          <a:latin typeface="Comic Sans MS"/>
                          <a:ea typeface="Times New Roman"/>
                        </a:rPr>
                        <a:t>Playdough</a:t>
                      </a:r>
                      <a:r>
                        <a:rPr lang="en-GB" sz="2000" dirty="0">
                          <a:solidFill>
                            <a:srgbClr val="C00000"/>
                          </a:solidFill>
                          <a:effectLst/>
                          <a:latin typeface="Comic Sans MS"/>
                          <a:ea typeface="Times New Roman"/>
                        </a:rPr>
                        <a:t>, Halloween Activities</a:t>
                      </a:r>
                      <a:r>
                        <a:rPr lang="en-GB" sz="1600" dirty="0">
                          <a:solidFill>
                            <a:srgbClr val="C00000"/>
                          </a:solidFill>
                          <a:effectLst/>
                          <a:latin typeface="Comic Sans MS"/>
                          <a:ea typeface="Times New Roman"/>
                        </a:rPr>
                        <a:t> </a:t>
                      </a:r>
                      <a:endParaRPr lang="en-GB" sz="12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C00000"/>
                          </a:solidFill>
                          <a:effectLst/>
                          <a:latin typeface="Comic Sans MS"/>
                          <a:ea typeface="Times New Roman"/>
                        </a:rPr>
                        <a:t>Gym Hall</a:t>
                      </a:r>
                      <a:endParaRPr lang="en-GB" sz="12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93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omic Sans MS"/>
                          <a:ea typeface="Times New Roman"/>
                        </a:rPr>
                        <a:t>Thursday 19</a:t>
                      </a:r>
                      <a:r>
                        <a:rPr lang="en-GB" sz="1600" b="1" baseline="300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omic Sans MS"/>
                          <a:ea typeface="Times New Roman"/>
                        </a:rPr>
                        <a:t>th</a:t>
                      </a:r>
                      <a:r>
                        <a:rPr lang="en-GB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omic Sans MS"/>
                          <a:ea typeface="Times New Roman"/>
                        </a:rPr>
                        <a:t> October 2023          </a:t>
                      </a:r>
                      <a:endParaRPr lang="en-GB" sz="1200" b="1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C00000"/>
                          </a:solidFill>
                          <a:effectLst/>
                          <a:latin typeface="Comic Sans MS"/>
                          <a:ea typeface="Times New Roman"/>
                        </a:rPr>
                        <a:t>Glasgow </a:t>
                      </a:r>
                      <a:r>
                        <a:rPr lang="en-GB" sz="2000">
                          <a:solidFill>
                            <a:srgbClr val="C00000"/>
                          </a:solidFill>
                          <a:effectLst/>
                          <a:latin typeface="Comic Sans MS"/>
                          <a:ea typeface="Times New Roman"/>
                        </a:rPr>
                        <a:t>Science </a:t>
                      </a:r>
                      <a:r>
                        <a:rPr lang="en-GB" sz="2000" smtClean="0">
                          <a:solidFill>
                            <a:srgbClr val="C00000"/>
                          </a:solidFill>
                          <a:effectLst/>
                          <a:latin typeface="Comic Sans MS"/>
                          <a:ea typeface="Times New Roman"/>
                        </a:rPr>
                        <a:t>Centre</a:t>
                      </a:r>
                      <a:endParaRPr lang="en-GB" sz="2000" dirty="0" smtClean="0">
                        <a:solidFill>
                          <a:srgbClr val="C00000"/>
                        </a:solidFill>
                        <a:effectLst/>
                        <a:latin typeface="Comic Sans MS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338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omic Sans MS"/>
                          <a:ea typeface="Times New Roman"/>
                        </a:rPr>
                        <a:t>Friday 20th October 2023</a:t>
                      </a:r>
                      <a:endParaRPr lang="en-GB" sz="1200" b="1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C00000"/>
                          </a:solidFill>
                          <a:effectLst/>
                          <a:latin typeface="Comic Sans MS"/>
                          <a:ea typeface="Times New Roman"/>
                        </a:rPr>
                        <a:t>Decorating cakes for Halloween, Making Slime, Outdoor Play, Arts &amp; Crafts</a:t>
                      </a:r>
                      <a:endParaRPr lang="en-GB" sz="12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026" name="Picture 2" descr="C:\Program Files (x86)\Microsoft Office\MEDIA\CAGCAT10\j0305493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08720"/>
            <a:ext cx="1584176" cy="1196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C:\Users\User\AppData\Local\Microsoft\Windows\INetCache\IE\959B3DI9\text-happy-halloween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1003056"/>
            <a:ext cx="1296144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4773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2437</TotalTime>
  <Words>81</Words>
  <Application>Microsoft Office PowerPoint</Application>
  <PresentationFormat>On-screen Show (4:3)</PresentationFormat>
  <Paragraphs>24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October Holiday Programme 2023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Easter Holiday Programme 2023</dc:title>
  <dc:creator>User</dc:creator>
  <cp:lastModifiedBy>User</cp:lastModifiedBy>
  <cp:revision>17</cp:revision>
  <cp:lastPrinted>2023-09-30T21:11:42Z</cp:lastPrinted>
  <dcterms:created xsi:type="dcterms:W3CDTF">2023-03-09T12:23:40Z</dcterms:created>
  <dcterms:modified xsi:type="dcterms:W3CDTF">2023-09-30T21:15:38Z</dcterms:modified>
</cp:coreProperties>
</file>